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56" r:id="rId3"/>
    <p:sldId id="257" r:id="rId4"/>
    <p:sldId id="258" r:id="rId5"/>
    <p:sldId id="264" r:id="rId6"/>
    <p:sldId id="260" r:id="rId7"/>
    <p:sldId id="262" r:id="rId8"/>
    <p:sldId id="263" r:id="rId9"/>
    <p:sldId id="261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9"/>
    <a:srgbClr val="020736"/>
    <a:srgbClr val="2F3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EAF37A2-85D8-4B90-AABF-D5473B4F9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5DF71A0-6CAE-4770-9586-7D7626E1B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203A-7D6C-42FB-A927-C62E76B1CE3B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4796E5D-0C45-4A09-BA57-3BCA4516EE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AEBE7B5-7813-488A-9F36-24F747011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0DF27-236A-4453-9A38-9CE7A1ADD5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11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14A4F7-5B31-491B-8A6E-6DA33C50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B8E3C5-432B-4202-A7D8-2D8EC5F2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897C20-F57D-4D1F-BBE2-49F2649B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834151-368F-4F93-AD77-26CD29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D057F7-AD28-441A-A668-2723138D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24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F24264-F711-4174-8E87-CB6AF0ED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EF402F1-CF56-4B3D-9A10-E3C771294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85F075-855A-4430-B359-823C213C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DA3F7-A593-45E6-AFC8-3693A5C6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248002-738C-434F-97C6-1FCA33F6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94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BC5C048-023F-45CA-B1AC-56AF86545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9A1842-6BC2-428F-AEAD-75FE33BF3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DE35AE-6D2D-4E15-8A90-3E4B733D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F2EF53-637F-452E-BC50-04A57F8F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4524B2-CFC8-4902-B41A-71D3B5E7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080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D8ED44-2E29-447D-8EA2-D9023AC3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FC510A-9842-43A0-9032-6E5468128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35EEAA-72DC-4768-A49F-899CB658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42752A-0701-41C3-B7C1-B0FC22A4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326ED3-EE57-4AD4-AE71-A6B3D71B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77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6511B-579C-4201-A9C8-4A8AB1A1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34F36C-A892-4C21-BD2B-DD4D58F1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C427A-3B85-4C80-8F3E-50C253C3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391BEC-8C0C-42BD-9C7A-54DDC145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7D823D-F7B1-4B5F-AD5A-A547A920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5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F6CE12-B804-42E2-9E25-93568860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4185BD-8CDD-4576-8632-17F921AFA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3B1EF3-67E3-4C8D-9B49-29708C219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276EB6-14F4-4E56-9682-5BE50354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F029B7-80EF-4CEB-A1CA-F1F66CD5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D86E2F-B806-4C6B-85F9-582F1498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6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C3FDF-B976-4551-9B5A-95163847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A65EB5-063A-4AFF-9234-E5C64038B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BA40D9-5553-4C1C-BA4E-F44A4133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C40263F-D530-4228-803A-D96D608B7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B004E4-9509-404C-AD76-517FA7FB2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9D52D0B-85CE-4E63-A943-1EEFB07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9797489-E22A-4AD7-ACF4-524098EA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7745B26-EFBC-4FF4-B6FB-22A82238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0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5D9DE2-E545-4DCC-ABCA-BB27B39C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FA011CE-573D-4FA8-A494-B7DDB2EF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FFC8CE-3644-455E-8ED8-4695B19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7D638BB-0132-4F30-9503-003DA40E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75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A4C522E-4A7A-4CFF-9BDC-6745C166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87BC124-4F0C-4B10-9893-8068F9A4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6C9A9A-3414-408D-9B31-45546E64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7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286AB-AB1C-41DE-A0D1-3A8C6DA0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8CD0A8-C93C-4138-91F3-3620C2C8D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5F20A0-18AF-463E-A743-E6471818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63A965-C922-41B3-9DD7-E037BB89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DA2D24-8D67-41D8-A5D5-3AD77D6B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77D578-A8B4-4153-8211-07E763ED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8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DC6135-BAF5-4581-A6B2-C8DBB852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E954CC6-ED04-4B09-83EE-9BD6633EB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14859EF-E645-49F8-BBD1-760C4EB9B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90CE7AA-172E-4CFC-85C7-6B0F97F4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8D9F6F-702C-41B5-B82F-9FE69FAF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985B74-BCE8-4E00-A0C4-F26B6F96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10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FB7955F-E788-453A-99CC-DDE1BA63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E8ACE-AA52-4396-B69C-7CCD214CD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70F2CD-74F3-4DA5-9BE6-5A4260B19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5904-A950-4B84-A7CC-88589C170BD5}" type="datetimeFigureOut">
              <a:rPr lang="tr-TR" smtClean="0"/>
              <a:t>19.07.2020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F1622E-42C0-41FF-900C-191F9069B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2981C0-ABE6-4D47-B495-C838FF6E1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B1FB-4B20-4998-8AB0-55469E4EBA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58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kropolo.com/Uygulamala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3D7D62E3-7ED0-4576-8AEF-4DD356E8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A0416EA3-0BAB-42A8-A7CD-7A8D0611E031}"/>
              </a:ext>
            </a:extLst>
          </p:cNvPr>
          <p:cNvSpPr/>
          <p:nvPr/>
        </p:nvSpPr>
        <p:spPr>
          <a:xfrm>
            <a:off x="7316634" y="4128976"/>
            <a:ext cx="4424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Sistem: </a:t>
            </a:r>
            <a:r>
              <a:rPr lang="tr-TR" sz="2800" dirty="0"/>
              <a:t>u9115540_kayberl_3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8821077-CEB5-464B-908D-2C4D1869C1E8}"/>
              </a:ext>
            </a:extLst>
          </p:cNvPr>
          <p:cNvSpPr/>
          <p:nvPr/>
        </p:nvSpPr>
        <p:spPr>
          <a:xfrm>
            <a:off x="7316634" y="4471011"/>
            <a:ext cx="3011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Kullanıcı Adı: </a:t>
            </a:r>
            <a:r>
              <a:rPr lang="tr-TR" sz="2800" dirty="0"/>
              <a:t>engin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7EB9592-08FC-4314-BC82-CF1393808404}"/>
              </a:ext>
            </a:extLst>
          </p:cNvPr>
          <p:cNvSpPr/>
          <p:nvPr/>
        </p:nvSpPr>
        <p:spPr>
          <a:xfrm>
            <a:off x="7316634" y="4813046"/>
            <a:ext cx="2040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Parola: </a:t>
            </a:r>
            <a:r>
              <a:rPr lang="tr-TR" sz="2800" dirty="0"/>
              <a:t>1234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242E5872-64B2-421F-8C5F-928FF48D48B9}"/>
              </a:ext>
            </a:extLst>
          </p:cNvPr>
          <p:cNvSpPr/>
          <p:nvPr/>
        </p:nvSpPr>
        <p:spPr>
          <a:xfrm>
            <a:off x="128650" y="1128878"/>
            <a:ext cx="5371817" cy="1201057"/>
          </a:xfrm>
          <a:prstGeom prst="wedgeRoundRectCallout">
            <a:avLst>
              <a:gd name="adj1" fmla="val -17724"/>
              <a:gd name="adj2" fmla="val -8925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Adres</a:t>
            </a:r>
            <a:r>
              <a:rPr lang="tr-TR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tr-TR" sz="28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http://akropolo.com/Uygulamalar/</a:t>
            </a:r>
            <a:endParaRPr lang="tr-TR" sz="2800"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9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1F457EF-E872-41F1-B96F-207ED7A9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89" y="-76288"/>
            <a:ext cx="8881111" cy="391393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CBD1235-A727-4B86-95AD-107AED71C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79"/>
          <a:stretch/>
        </p:blipFill>
        <p:spPr>
          <a:xfrm>
            <a:off x="0" y="2454812"/>
            <a:ext cx="5323781" cy="4403188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214132F3-A23C-4A30-91E9-8773A938D60C}"/>
              </a:ext>
            </a:extLst>
          </p:cNvPr>
          <p:cNvCxnSpPr>
            <a:cxnSpLocks/>
          </p:cNvCxnSpPr>
          <p:nvPr/>
        </p:nvCxnSpPr>
        <p:spPr>
          <a:xfrm>
            <a:off x="4797083" y="2699441"/>
            <a:ext cx="2855742" cy="3966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4CE42DDB-3274-4573-9CB9-DDA3C39B4F32}"/>
              </a:ext>
            </a:extLst>
          </p:cNvPr>
          <p:cNvCxnSpPr>
            <a:cxnSpLocks/>
          </p:cNvCxnSpPr>
          <p:nvPr/>
        </p:nvCxnSpPr>
        <p:spPr>
          <a:xfrm flipV="1">
            <a:off x="2475914" y="1716258"/>
            <a:ext cx="1406769" cy="246106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F5ADAB23-B540-4248-B3FC-1A1EA5F16EDC}"/>
              </a:ext>
            </a:extLst>
          </p:cNvPr>
          <p:cNvCxnSpPr>
            <a:cxnSpLocks/>
          </p:cNvCxnSpPr>
          <p:nvPr/>
        </p:nvCxnSpPr>
        <p:spPr>
          <a:xfrm flipV="1">
            <a:off x="4407732" y="1952880"/>
            <a:ext cx="6639864" cy="634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Konuşma Balonu: Köşeleri Yuvarlanmış Dikdörtgen 21">
            <a:extLst>
              <a:ext uri="{FF2B5EF4-FFF2-40B4-BE49-F238E27FC236}">
                <a16:creationId xmlns:a16="http://schemas.microsoft.com/office/drawing/2014/main" id="{BF657987-D7B0-47F5-9E28-0279DE036C74}"/>
              </a:ext>
            </a:extLst>
          </p:cNvPr>
          <p:cNvSpPr/>
          <p:nvPr/>
        </p:nvSpPr>
        <p:spPr>
          <a:xfrm>
            <a:off x="5432418" y="4477647"/>
            <a:ext cx="1544482" cy="352463"/>
          </a:xfrm>
          <a:prstGeom prst="wedgeRoundRectCallout">
            <a:avLst>
              <a:gd name="adj1" fmla="val 24632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Çerçeveyi aç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B7BF0432-3ED9-45BE-89DA-7CB8023179B1}"/>
              </a:ext>
            </a:extLst>
          </p:cNvPr>
          <p:cNvSpPr/>
          <p:nvPr/>
        </p:nvSpPr>
        <p:spPr>
          <a:xfrm>
            <a:off x="5541512" y="3988810"/>
            <a:ext cx="1224257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CD1CA07F-9423-4C01-B3BD-AABE589B744D}"/>
              </a:ext>
            </a:extLst>
          </p:cNvPr>
          <p:cNvSpPr/>
          <p:nvPr/>
        </p:nvSpPr>
        <p:spPr>
          <a:xfrm>
            <a:off x="9022267" y="4492880"/>
            <a:ext cx="1894361" cy="352463"/>
          </a:xfrm>
          <a:prstGeom prst="wedgeRoundRectCallout">
            <a:avLst>
              <a:gd name="adj1" fmla="val -31708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Çerçeveyi kapat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77F570C6-37AD-4A9F-AB6D-3BDD57FFFBD7}"/>
              </a:ext>
            </a:extLst>
          </p:cNvPr>
          <p:cNvSpPr/>
          <p:nvPr/>
        </p:nvSpPr>
        <p:spPr>
          <a:xfrm>
            <a:off x="9111944" y="3988810"/>
            <a:ext cx="834974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Konuşma Balonu: Köşeleri Yuvarlanmış Dikdörtgen 32">
            <a:extLst>
              <a:ext uri="{FF2B5EF4-FFF2-40B4-BE49-F238E27FC236}">
                <a16:creationId xmlns:a16="http://schemas.microsoft.com/office/drawing/2014/main" id="{E1D88D8A-AEBD-475F-8C35-E2069AFE6753}"/>
              </a:ext>
            </a:extLst>
          </p:cNvPr>
          <p:cNvSpPr/>
          <p:nvPr/>
        </p:nvSpPr>
        <p:spPr>
          <a:xfrm>
            <a:off x="13293" y="83190"/>
            <a:ext cx="3962400" cy="545123"/>
          </a:xfrm>
          <a:prstGeom prst="wedgeRoundRectCallout">
            <a:avLst>
              <a:gd name="adj1" fmla="val -19590"/>
              <a:gd name="adj2" fmla="val 4153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rgbClr val="FFFF00"/>
                </a:solidFill>
              </a:rPr>
              <a:t>KURUMSAL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C9080B0-D072-4B93-8E8B-61B7CC421B3B}"/>
              </a:ext>
            </a:extLst>
          </p:cNvPr>
          <p:cNvSpPr/>
          <p:nvPr/>
        </p:nvSpPr>
        <p:spPr>
          <a:xfrm>
            <a:off x="13293" y="4670474"/>
            <a:ext cx="6082707" cy="409353"/>
          </a:xfrm>
          <a:prstGeom prst="rect">
            <a:avLst/>
          </a:prstGeom>
          <a:solidFill>
            <a:srgbClr val="EF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13D1371F-29DA-41F3-8E0F-A744E5865570}"/>
              </a:ext>
            </a:extLst>
          </p:cNvPr>
          <p:cNvSpPr/>
          <p:nvPr/>
        </p:nvSpPr>
        <p:spPr>
          <a:xfrm>
            <a:off x="5289539" y="3657600"/>
            <a:ext cx="6639864" cy="3200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span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style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&gt;……………………………………. &lt;/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span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Yazı karakterini 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değişitirmek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 için, yazı &lt;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span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 etiketi içine alınır. Bu etiketin 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style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 özelliği aşağıdaki gibi değiştirilebilir.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tr-TR" sz="1400" dirty="0" err="1">
                <a:solidFill>
                  <a:srgbClr val="00B0F0"/>
                </a:solidFill>
              </a:rPr>
              <a:t>span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style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="</a:t>
            </a:r>
            <a:r>
              <a:rPr lang="tr-TR" sz="1400" b="1" dirty="0" err="1">
                <a:solidFill>
                  <a:schemeClr val="accent2">
                    <a:lumMod val="75000"/>
                  </a:schemeClr>
                </a:solidFill>
              </a:rPr>
              <a:t>color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:red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; font-size:18px; "&gt;&lt;b&gt;</a:t>
            </a:r>
            <a:r>
              <a:rPr lang="tr-TR" sz="1400" b="1" dirty="0">
                <a:solidFill>
                  <a:srgbClr val="FF0000"/>
                </a:solidFill>
              </a:rPr>
              <a:t>KAYBERL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&lt;/b&gt;&lt;/</a:t>
            </a:r>
            <a:r>
              <a:rPr lang="tr-TR" sz="1400" dirty="0" err="1">
                <a:solidFill>
                  <a:srgbClr val="00B0F0"/>
                </a:solidFill>
              </a:rPr>
              <a:t>span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&gt;&lt;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 err="1">
                <a:solidFill>
                  <a:schemeClr val="accent2">
                    <a:lumMod val="75000"/>
                  </a:schemeClr>
                </a:solidFill>
              </a:rPr>
              <a:t>color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: yazı rengi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Font-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family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: yazı tipi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Font-size:yazı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 boyutu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Font-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weight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: yazı kalınlığı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tr-TR" sz="1400" dirty="0" err="1">
                <a:solidFill>
                  <a:schemeClr val="accent6">
                    <a:lumMod val="50000"/>
                  </a:schemeClr>
                </a:solidFill>
              </a:rPr>
              <a:t>br</a:t>
            </a: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&gt; alt satıra geç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accent6">
                    <a:lumMod val="50000"/>
                  </a:schemeClr>
                </a:solidFill>
              </a:rPr>
              <a:t>top:10%; sayfa yüksekliğinin yüzde onu kadar üstten boşluk bırak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398F7751-8BE7-4A5F-B151-601E20E4FAE4}"/>
              </a:ext>
            </a:extLst>
          </p:cNvPr>
          <p:cNvCxnSpPr>
            <a:cxnSpLocks/>
          </p:cNvCxnSpPr>
          <p:nvPr/>
        </p:nvCxnSpPr>
        <p:spPr>
          <a:xfrm flipV="1">
            <a:off x="1855386" y="3428207"/>
            <a:ext cx="4240614" cy="29405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6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5192609-C90C-43E6-848A-6F1D8E09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545265" cy="381234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6F8CA44-6E3F-4AEC-85D0-23D948E2F645}"/>
              </a:ext>
            </a:extLst>
          </p:cNvPr>
          <p:cNvSpPr/>
          <p:nvPr/>
        </p:nvSpPr>
        <p:spPr>
          <a:xfrm>
            <a:off x="-1" y="1261901"/>
            <a:ext cx="7545265" cy="763848"/>
          </a:xfrm>
          <a:prstGeom prst="rect">
            <a:avLst/>
          </a:prstGeom>
          <a:solidFill>
            <a:srgbClr val="EF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72EC5F-169D-41D2-932E-86AADFCE2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7" t="14764" r="29959"/>
          <a:stretch/>
        </p:blipFill>
        <p:spPr>
          <a:xfrm>
            <a:off x="6137734" y="1589649"/>
            <a:ext cx="5923219" cy="5223307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E4487661-64A5-4405-AEDC-343C458C789F}"/>
              </a:ext>
            </a:extLst>
          </p:cNvPr>
          <p:cNvCxnSpPr>
            <a:cxnSpLocks/>
          </p:cNvCxnSpPr>
          <p:nvPr/>
        </p:nvCxnSpPr>
        <p:spPr>
          <a:xfrm>
            <a:off x="2293034" y="1026942"/>
            <a:ext cx="5584874" cy="224379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A87B015-8CED-4F5E-939C-CA33180A447C}"/>
              </a:ext>
            </a:extLst>
          </p:cNvPr>
          <p:cNvCxnSpPr>
            <a:cxnSpLocks/>
          </p:cNvCxnSpPr>
          <p:nvPr/>
        </p:nvCxnSpPr>
        <p:spPr>
          <a:xfrm>
            <a:off x="6302326" y="1876011"/>
            <a:ext cx="3376246" cy="26115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A5F77804-4EBD-49DF-BCD2-6826DCAF69B9}"/>
              </a:ext>
            </a:extLst>
          </p:cNvPr>
          <p:cNvCxnSpPr>
            <a:cxnSpLocks/>
          </p:cNvCxnSpPr>
          <p:nvPr/>
        </p:nvCxnSpPr>
        <p:spPr>
          <a:xfrm>
            <a:off x="2293034" y="3068514"/>
            <a:ext cx="5912650" cy="147886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C64C4A03-2ADD-4963-9E85-C33B40E2A6BA}"/>
              </a:ext>
            </a:extLst>
          </p:cNvPr>
          <p:cNvCxnSpPr>
            <a:cxnSpLocks/>
          </p:cNvCxnSpPr>
          <p:nvPr/>
        </p:nvCxnSpPr>
        <p:spPr>
          <a:xfrm>
            <a:off x="2293034" y="3587262"/>
            <a:ext cx="7230794" cy="15144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Konuşma Balonu: Köşeleri Yuvarlanmış Dikdörtgen 23">
            <a:extLst>
              <a:ext uri="{FF2B5EF4-FFF2-40B4-BE49-F238E27FC236}">
                <a16:creationId xmlns:a16="http://schemas.microsoft.com/office/drawing/2014/main" id="{AE1AF398-C530-4443-A7B8-49FFA200BA77}"/>
              </a:ext>
            </a:extLst>
          </p:cNvPr>
          <p:cNvSpPr/>
          <p:nvPr/>
        </p:nvSpPr>
        <p:spPr>
          <a:xfrm>
            <a:off x="8229600" y="0"/>
            <a:ext cx="3962400" cy="545123"/>
          </a:xfrm>
          <a:prstGeom prst="wedgeRoundRectCallout">
            <a:avLst>
              <a:gd name="adj1" fmla="val -19590"/>
              <a:gd name="adj2" fmla="val 4153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rgbClr val="FFFF00"/>
                </a:solidFill>
              </a:rPr>
              <a:t>DEĞERLERİMİZ</a:t>
            </a:r>
          </a:p>
        </p:txBody>
      </p:sp>
    </p:spTree>
    <p:extLst>
      <p:ext uri="{BB962C8B-B14F-4D97-AF65-F5344CB8AC3E}">
        <p14:creationId xmlns:p14="http://schemas.microsoft.com/office/powerpoint/2010/main" val="55287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D64B383-2239-4C07-AA6E-51EEB54E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4" r="1923" b="2531"/>
          <a:stretch/>
        </p:blipFill>
        <p:spPr>
          <a:xfrm>
            <a:off x="0" y="-17585"/>
            <a:ext cx="12333164" cy="5542671"/>
          </a:xfrm>
          <a:prstGeom prst="rect">
            <a:avLst/>
          </a:prstGeom>
        </p:spPr>
      </p:pic>
      <p:sp>
        <p:nvSpPr>
          <p:cNvPr id="3" name="Konuşma Balonu: Köşeleri Yuvarlanmış Dikdörtgen 2">
            <a:extLst>
              <a:ext uri="{FF2B5EF4-FFF2-40B4-BE49-F238E27FC236}">
                <a16:creationId xmlns:a16="http://schemas.microsoft.com/office/drawing/2014/main" id="{805E8434-8B14-454B-B43D-90D10AC955D6}"/>
              </a:ext>
            </a:extLst>
          </p:cNvPr>
          <p:cNvSpPr/>
          <p:nvPr/>
        </p:nvSpPr>
        <p:spPr>
          <a:xfrm>
            <a:off x="9026766" y="3555610"/>
            <a:ext cx="3263705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Kayıtlı Ana Menü Bilgileri</a:t>
            </a:r>
          </a:p>
        </p:txBody>
      </p:sp>
      <p:sp>
        <p:nvSpPr>
          <p:cNvPr id="5" name="Konuşma Balonu: Köşeleri Yuvarlanmış Dikdörtgen 4">
            <a:extLst>
              <a:ext uri="{FF2B5EF4-FFF2-40B4-BE49-F238E27FC236}">
                <a16:creationId xmlns:a16="http://schemas.microsoft.com/office/drawing/2014/main" id="{E7C95951-BD30-4E4F-852E-6183963E33D5}"/>
              </a:ext>
            </a:extLst>
          </p:cNvPr>
          <p:cNvSpPr/>
          <p:nvPr/>
        </p:nvSpPr>
        <p:spPr>
          <a:xfrm>
            <a:off x="8820441" y="1716259"/>
            <a:ext cx="3263705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Kayıtlı Alt Menü Bilgileri</a:t>
            </a:r>
          </a:p>
        </p:txBody>
      </p:sp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E0CBBEFF-101C-4550-A3BF-C55DF8F48EB8}"/>
              </a:ext>
            </a:extLst>
          </p:cNvPr>
          <p:cNvSpPr/>
          <p:nvPr/>
        </p:nvSpPr>
        <p:spPr>
          <a:xfrm>
            <a:off x="5179011" y="313006"/>
            <a:ext cx="3263705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Ana Menü Bilgileri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F8B6E8EF-E275-4530-A414-D0412E6D699A}"/>
              </a:ext>
            </a:extLst>
          </p:cNvPr>
          <p:cNvSpPr/>
          <p:nvPr/>
        </p:nvSpPr>
        <p:spPr>
          <a:xfrm>
            <a:off x="1730326" y="5693899"/>
            <a:ext cx="2504050" cy="436098"/>
          </a:xfrm>
          <a:prstGeom prst="wedgeRoundRectCallout">
            <a:avLst>
              <a:gd name="adj1" fmla="val -32521"/>
              <a:gd name="adj2" fmla="val -84275"/>
              <a:gd name="adj3" fmla="val 16667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Düzenlemek için tıklayın</a:t>
            </a:r>
          </a:p>
        </p:txBody>
      </p:sp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232A571C-651F-4E20-ACDD-AB86D84C4B87}"/>
              </a:ext>
            </a:extLst>
          </p:cNvPr>
          <p:cNvSpPr/>
          <p:nvPr/>
        </p:nvSpPr>
        <p:spPr>
          <a:xfrm>
            <a:off x="9580096" y="5718518"/>
            <a:ext cx="2504050" cy="436098"/>
          </a:xfrm>
          <a:prstGeom prst="wedgeRoundRectCallout">
            <a:avLst>
              <a:gd name="adj1" fmla="val 32648"/>
              <a:gd name="adj2" fmla="val -84275"/>
              <a:gd name="adj3" fmla="val 16667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Silmek için tıklayın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054C76AD-2247-4853-AF1E-A0297FDD60B5}"/>
              </a:ext>
            </a:extLst>
          </p:cNvPr>
          <p:cNvSpPr/>
          <p:nvPr/>
        </p:nvSpPr>
        <p:spPr>
          <a:xfrm>
            <a:off x="4037428" y="3555610"/>
            <a:ext cx="2283169" cy="436098"/>
          </a:xfrm>
          <a:prstGeom prst="wedgeRoundRectCallout">
            <a:avLst>
              <a:gd name="adj1" fmla="val -56228"/>
              <a:gd name="adj2" fmla="val 22177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Yeni Ana Menü ekle</a:t>
            </a:r>
          </a:p>
        </p:txBody>
      </p:sp>
      <p:sp>
        <p:nvSpPr>
          <p:cNvPr id="11" name="Konuşma Balonu: Köşeleri Yuvarlanmış Dikdörtgen 10">
            <a:extLst>
              <a:ext uri="{FF2B5EF4-FFF2-40B4-BE49-F238E27FC236}">
                <a16:creationId xmlns:a16="http://schemas.microsoft.com/office/drawing/2014/main" id="{8F387C67-F06A-4986-A641-DA9559721738}"/>
              </a:ext>
            </a:extLst>
          </p:cNvPr>
          <p:cNvSpPr/>
          <p:nvPr/>
        </p:nvSpPr>
        <p:spPr>
          <a:xfrm>
            <a:off x="4037427" y="1716259"/>
            <a:ext cx="2283169" cy="436098"/>
          </a:xfrm>
          <a:prstGeom prst="wedgeRoundRectCallout">
            <a:avLst>
              <a:gd name="adj1" fmla="val -59309"/>
              <a:gd name="adj2" fmla="val 4153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Yeni Alt Menü ekle</a:t>
            </a:r>
          </a:p>
        </p:txBody>
      </p:sp>
    </p:spTree>
    <p:extLst>
      <p:ext uri="{BB962C8B-B14F-4D97-AF65-F5344CB8AC3E}">
        <p14:creationId xmlns:p14="http://schemas.microsoft.com/office/powerpoint/2010/main" val="146116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164B9F8-D594-48E5-9212-333714318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0" r="1577" b="2748"/>
          <a:stretch/>
        </p:blipFill>
        <p:spPr>
          <a:xfrm>
            <a:off x="4273" y="1385668"/>
            <a:ext cx="12187727" cy="5472332"/>
          </a:xfrm>
          <a:prstGeom prst="rect">
            <a:avLst/>
          </a:prstGeom>
        </p:spPr>
      </p:pic>
      <p:sp>
        <p:nvSpPr>
          <p:cNvPr id="4" name="Konuşma Balonu: Köşeleri Yuvarlanmış Dikdörtgen 3">
            <a:extLst>
              <a:ext uri="{FF2B5EF4-FFF2-40B4-BE49-F238E27FC236}">
                <a16:creationId xmlns:a16="http://schemas.microsoft.com/office/drawing/2014/main" id="{71D2E9F8-754A-440F-B6A2-367399761416}"/>
              </a:ext>
            </a:extLst>
          </p:cNvPr>
          <p:cNvSpPr/>
          <p:nvPr/>
        </p:nvSpPr>
        <p:spPr>
          <a:xfrm>
            <a:off x="4464147" y="1385668"/>
            <a:ext cx="3263705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Ürün Bilgileri</a:t>
            </a:r>
          </a:p>
        </p:txBody>
      </p:sp>
      <p:sp>
        <p:nvSpPr>
          <p:cNvPr id="6" name="Konuşma Balonu: Köşeleri Yuvarlanmış Dikdörtgen 5">
            <a:extLst>
              <a:ext uri="{FF2B5EF4-FFF2-40B4-BE49-F238E27FC236}">
                <a16:creationId xmlns:a16="http://schemas.microsoft.com/office/drawing/2014/main" id="{21FF32C2-B630-44A1-A6EF-CA779934AF86}"/>
              </a:ext>
            </a:extLst>
          </p:cNvPr>
          <p:cNvSpPr/>
          <p:nvPr/>
        </p:nvSpPr>
        <p:spPr>
          <a:xfrm>
            <a:off x="8449991" y="5145259"/>
            <a:ext cx="3263705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Kayıtlı Ürün Bilgileri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C551A5F3-D3C5-4D98-A017-54406A9AA13C}"/>
              </a:ext>
            </a:extLst>
          </p:cNvPr>
          <p:cNvSpPr/>
          <p:nvPr/>
        </p:nvSpPr>
        <p:spPr>
          <a:xfrm>
            <a:off x="8229601" y="0"/>
            <a:ext cx="3962400" cy="545123"/>
          </a:xfrm>
          <a:prstGeom prst="wedgeRoundRectCallout">
            <a:avLst>
              <a:gd name="adj1" fmla="val -19590"/>
              <a:gd name="adj2" fmla="val 4153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rgbClr val="FFFF00"/>
                </a:solidFill>
              </a:rPr>
              <a:t>ÜRÜNLER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47F06B6-F367-46E2-97C2-2673176AF9C5}"/>
              </a:ext>
            </a:extLst>
          </p:cNvPr>
          <p:cNvSpPr/>
          <p:nvPr/>
        </p:nvSpPr>
        <p:spPr>
          <a:xfrm>
            <a:off x="1828799" y="4654311"/>
            <a:ext cx="10363201" cy="424126"/>
          </a:xfrm>
          <a:prstGeom prst="rect">
            <a:avLst/>
          </a:prstGeom>
          <a:solidFill>
            <a:srgbClr val="EF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52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FF7A2E8-6A52-4397-84E8-A794BE2A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 t="14114" r="25959"/>
          <a:stretch/>
        </p:blipFill>
        <p:spPr>
          <a:xfrm>
            <a:off x="7207142" y="1470074"/>
            <a:ext cx="4984858" cy="3429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4084F47-CC6D-49ED-8480-DBE313BD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14" r="36192" b="2964"/>
          <a:stretch/>
        </p:blipFill>
        <p:spPr>
          <a:xfrm>
            <a:off x="0" y="1470074"/>
            <a:ext cx="7098343" cy="4916212"/>
          </a:xfrm>
          <a:prstGeom prst="rect">
            <a:avLst/>
          </a:prstGeom>
        </p:spPr>
      </p:pic>
      <p:sp>
        <p:nvSpPr>
          <p:cNvPr id="3" name="Konuşma Balonu: Köşeleri Yuvarlanmış Dikdörtgen 2">
            <a:extLst>
              <a:ext uri="{FF2B5EF4-FFF2-40B4-BE49-F238E27FC236}">
                <a16:creationId xmlns:a16="http://schemas.microsoft.com/office/drawing/2014/main" id="{147C3CBD-F99D-492F-8C86-9B5EF3B895F5}"/>
              </a:ext>
            </a:extLst>
          </p:cNvPr>
          <p:cNvSpPr/>
          <p:nvPr/>
        </p:nvSpPr>
        <p:spPr>
          <a:xfrm>
            <a:off x="8229601" y="0"/>
            <a:ext cx="3962400" cy="545123"/>
          </a:xfrm>
          <a:prstGeom prst="wedgeRoundRectCallout">
            <a:avLst>
              <a:gd name="adj1" fmla="val -19590"/>
              <a:gd name="adj2" fmla="val 4153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rgbClr val="FFFF00"/>
                </a:solidFill>
              </a:rPr>
              <a:t>ÜRÜN DETAY BİLGİLERİ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9E7A7E42-40F8-4952-8B71-53F8A2527ADC}"/>
              </a:ext>
            </a:extLst>
          </p:cNvPr>
          <p:cNvCxnSpPr>
            <a:cxnSpLocks/>
          </p:cNvCxnSpPr>
          <p:nvPr/>
        </p:nvCxnSpPr>
        <p:spPr>
          <a:xfrm>
            <a:off x="3549171" y="3429000"/>
            <a:ext cx="4173992" cy="98825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E5F54A8-F925-4EBC-99BB-F7571481B45A}"/>
              </a:ext>
            </a:extLst>
          </p:cNvPr>
          <p:cNvCxnSpPr>
            <a:cxnSpLocks/>
          </p:cNvCxnSpPr>
          <p:nvPr/>
        </p:nvCxnSpPr>
        <p:spPr>
          <a:xfrm>
            <a:off x="4292414" y="4499902"/>
            <a:ext cx="6497506" cy="14595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6610CE0C-E819-441A-8FEC-5074FF476BB6}"/>
              </a:ext>
            </a:extLst>
          </p:cNvPr>
          <p:cNvCxnSpPr>
            <a:cxnSpLocks/>
          </p:cNvCxnSpPr>
          <p:nvPr/>
        </p:nvCxnSpPr>
        <p:spPr>
          <a:xfrm>
            <a:off x="4292414" y="4100730"/>
            <a:ext cx="6979920" cy="28487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onuşma Balonu: Köşeleri Yuvarlanmış Dikdörtgen 12">
            <a:extLst>
              <a:ext uri="{FF2B5EF4-FFF2-40B4-BE49-F238E27FC236}">
                <a16:creationId xmlns:a16="http://schemas.microsoft.com/office/drawing/2014/main" id="{D100F09D-269F-483E-A09E-4CAB93A82DB8}"/>
              </a:ext>
            </a:extLst>
          </p:cNvPr>
          <p:cNvSpPr/>
          <p:nvPr/>
        </p:nvSpPr>
        <p:spPr>
          <a:xfrm>
            <a:off x="4277462" y="4899074"/>
            <a:ext cx="2820881" cy="436098"/>
          </a:xfrm>
          <a:prstGeom prst="wedgeRoundRectCallout">
            <a:avLst>
              <a:gd name="adj1" fmla="val -32521"/>
              <a:gd name="adj2" fmla="val 11250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Kayıtlı Ürün Detay Bilgileri</a:t>
            </a:r>
          </a:p>
        </p:txBody>
      </p:sp>
      <p:sp>
        <p:nvSpPr>
          <p:cNvPr id="15" name="Konuşma Balonu: Köşeleri Yuvarlanmış Dikdörtgen 14">
            <a:extLst>
              <a:ext uri="{FF2B5EF4-FFF2-40B4-BE49-F238E27FC236}">
                <a16:creationId xmlns:a16="http://schemas.microsoft.com/office/drawing/2014/main" id="{20949826-4E76-4109-9EB3-D79BC0EE7804}"/>
              </a:ext>
            </a:extLst>
          </p:cNvPr>
          <p:cNvSpPr/>
          <p:nvPr/>
        </p:nvSpPr>
        <p:spPr>
          <a:xfrm>
            <a:off x="1575581" y="6376181"/>
            <a:ext cx="2504050" cy="436098"/>
          </a:xfrm>
          <a:prstGeom prst="wedgeRoundRectCallout">
            <a:avLst>
              <a:gd name="adj1" fmla="val -32521"/>
              <a:gd name="adj2" fmla="val -84275"/>
              <a:gd name="adj3" fmla="val 16667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20736"/>
                </a:solidFill>
              </a:rPr>
              <a:t>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4897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2C8267D-21E0-467C-AC69-BAC7125C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AF6B14A-2CF5-4815-9D22-37CFD2A588EA}"/>
              </a:ext>
            </a:extLst>
          </p:cNvPr>
          <p:cNvSpPr/>
          <p:nvPr/>
        </p:nvSpPr>
        <p:spPr>
          <a:xfrm>
            <a:off x="2392941" y="5634219"/>
            <a:ext cx="739272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Canlı Site:</a:t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Yayındaki sitenin ayarlarını, fotoğraf ve metinlerini içerir.</a:t>
            </a:r>
          </a:p>
        </p:txBody>
      </p:sp>
      <p:sp>
        <p:nvSpPr>
          <p:cNvPr id="7" name="Konuşma Balonu: Köşeleri Yuvarlanmış Dikdörtgen 6">
            <a:extLst>
              <a:ext uri="{FF2B5EF4-FFF2-40B4-BE49-F238E27FC236}">
                <a16:creationId xmlns:a16="http://schemas.microsoft.com/office/drawing/2014/main" id="{8BD4BF2F-DCFD-483A-BA66-21443D403D9C}"/>
              </a:ext>
            </a:extLst>
          </p:cNvPr>
          <p:cNvSpPr/>
          <p:nvPr/>
        </p:nvSpPr>
        <p:spPr>
          <a:xfrm>
            <a:off x="2546252" y="4392955"/>
            <a:ext cx="3446585" cy="910035"/>
          </a:xfrm>
          <a:prstGeom prst="wedgeRoundRectCallout">
            <a:avLst>
              <a:gd name="adj1" fmla="val -44073"/>
              <a:gd name="adj2" fmla="val -86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Yayındaki siteye ait bilgileri görmek-değiştirmek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05149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A43E664-791E-4F65-9169-E594D7F9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3508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2BCA9D64-A81B-4799-BF08-61C8CB60372A}"/>
              </a:ext>
            </a:extLst>
          </p:cNvPr>
          <p:cNvSpPr/>
          <p:nvPr/>
        </p:nvSpPr>
        <p:spPr>
          <a:xfrm>
            <a:off x="6541477" y="3629090"/>
            <a:ext cx="5650523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Yayındaki sitenin ayarlarını, fotoğraf ve metinlerini içerir.</a:t>
            </a:r>
          </a:p>
          <a:p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Örneğin; </a:t>
            </a:r>
            <a:br>
              <a:rPr lang="tr-TR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‘Firma Adı’; sayfanın tarayıcı başlığında görünür, </a:t>
            </a:r>
            <a:br>
              <a:rPr lang="tr-TR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‘Küçük Logo’; tarayıcı ikonu olarak görünür.</a:t>
            </a: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7B5ABFFC-57D5-432E-B0DC-6E971AE52BCA}"/>
              </a:ext>
            </a:extLst>
          </p:cNvPr>
          <p:cNvCxnSpPr>
            <a:cxnSpLocks/>
          </p:cNvCxnSpPr>
          <p:nvPr/>
        </p:nvCxnSpPr>
        <p:spPr>
          <a:xfrm flipV="1">
            <a:off x="5598942" y="351692"/>
            <a:ext cx="3193366" cy="16049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56DA2264-8F69-48AA-8D5A-541C3AF1E335}"/>
              </a:ext>
            </a:extLst>
          </p:cNvPr>
          <p:cNvCxnSpPr>
            <a:cxnSpLocks/>
          </p:cNvCxnSpPr>
          <p:nvPr/>
        </p:nvCxnSpPr>
        <p:spPr>
          <a:xfrm flipV="1">
            <a:off x="5261317" y="178360"/>
            <a:ext cx="2996418" cy="594108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4DCF8C8E-539D-4711-99EA-D628E6B0B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573"/>
          <a:stretch/>
        </p:blipFill>
        <p:spPr>
          <a:xfrm>
            <a:off x="6022657" y="5336054"/>
            <a:ext cx="5650523" cy="1378634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E2DA1ABD-DE4A-4920-93CB-118EB1BE5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2" t="33341" r="50846" b="45441"/>
          <a:stretch/>
        </p:blipFill>
        <p:spPr>
          <a:xfrm>
            <a:off x="0" y="0"/>
            <a:ext cx="4107767" cy="13786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63E5B3F-F9DE-4A75-8305-C563B4D20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08" t="32085" r="34692" b="31976"/>
          <a:stretch/>
        </p:blipFill>
        <p:spPr>
          <a:xfrm>
            <a:off x="0" y="2194563"/>
            <a:ext cx="5852160" cy="233523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EE423CB5-FB34-4D9D-856B-D56177AF2DF4}"/>
              </a:ext>
            </a:extLst>
          </p:cNvPr>
          <p:cNvSpPr/>
          <p:nvPr/>
        </p:nvSpPr>
        <p:spPr>
          <a:xfrm>
            <a:off x="5964702" y="2194562"/>
            <a:ext cx="5650523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* Sayfa giriş ekranında dönen büyük fotoğraflar.</a:t>
            </a:r>
          </a:p>
          <a:p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* Fotoğrafların bekleme süresi (</a:t>
            </a:r>
            <a:r>
              <a:rPr lang="tr-TR" sz="2000" dirty="0" err="1">
                <a:solidFill>
                  <a:schemeClr val="accent6">
                    <a:lumMod val="50000"/>
                  </a:schemeClr>
                </a:solidFill>
              </a:rPr>
              <a:t>ms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44F6488-8DEC-445D-86D7-7639CBFC8482}"/>
              </a:ext>
            </a:extLst>
          </p:cNvPr>
          <p:cNvSpPr/>
          <p:nvPr/>
        </p:nvSpPr>
        <p:spPr>
          <a:xfrm>
            <a:off x="5964701" y="0"/>
            <a:ext cx="5650523" cy="13786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* Menu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bantında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bulunan logo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69C3C9F-D538-4CCA-A2A9-E3D0409E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3688"/>
            <a:ext cx="3876675" cy="600075"/>
          </a:xfrm>
          <a:prstGeom prst="rect">
            <a:avLst/>
          </a:prstGeom>
        </p:spPr>
      </p:pic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1E55AD1-5AB8-4628-80FF-FBF7596C694D}"/>
              </a:ext>
            </a:extLst>
          </p:cNvPr>
          <p:cNvCxnSpPr>
            <a:cxnSpLocks/>
          </p:cNvCxnSpPr>
          <p:nvPr/>
        </p:nvCxnSpPr>
        <p:spPr>
          <a:xfrm flipV="1">
            <a:off x="1938337" y="6073724"/>
            <a:ext cx="4157663" cy="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7FAAF23A-8C5E-473B-8EE8-A23295F1B8B3}"/>
              </a:ext>
            </a:extLst>
          </p:cNvPr>
          <p:cNvCxnSpPr>
            <a:cxnSpLocks/>
          </p:cNvCxnSpPr>
          <p:nvPr/>
        </p:nvCxnSpPr>
        <p:spPr>
          <a:xfrm>
            <a:off x="0" y="1495771"/>
            <a:ext cx="12192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5317F70C-F0D0-44EE-86A0-E1FE18A42AA4}"/>
              </a:ext>
            </a:extLst>
          </p:cNvPr>
          <p:cNvCxnSpPr>
            <a:cxnSpLocks/>
          </p:cNvCxnSpPr>
          <p:nvPr/>
        </p:nvCxnSpPr>
        <p:spPr>
          <a:xfrm>
            <a:off x="0" y="5336054"/>
            <a:ext cx="12192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5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6963FE4-0E4F-4DE1-BFEB-C6DC19A98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t="39445" b="43884"/>
          <a:stretch/>
        </p:blipFill>
        <p:spPr>
          <a:xfrm>
            <a:off x="0" y="253219"/>
            <a:ext cx="10095914" cy="108321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9DEA2C2-983B-42E8-8C05-386892FAE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1"/>
          <a:stretch/>
        </p:blipFill>
        <p:spPr>
          <a:xfrm>
            <a:off x="0" y="1111348"/>
            <a:ext cx="12192000" cy="5566472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816DD092-A05B-4F12-8D49-435D47EF9FCD}"/>
              </a:ext>
            </a:extLst>
          </p:cNvPr>
          <p:cNvCxnSpPr>
            <a:cxnSpLocks/>
          </p:cNvCxnSpPr>
          <p:nvPr/>
        </p:nvCxnSpPr>
        <p:spPr>
          <a:xfrm flipV="1">
            <a:off x="1699297" y="497425"/>
            <a:ext cx="1480002" cy="8390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>
            <a:extLst>
              <a:ext uri="{FF2B5EF4-FFF2-40B4-BE49-F238E27FC236}">
                <a16:creationId xmlns:a16="http://schemas.microsoft.com/office/drawing/2014/main" id="{3AA035E9-C830-43CC-AC54-C64B01E2FC79}"/>
              </a:ext>
            </a:extLst>
          </p:cNvPr>
          <p:cNvSpPr/>
          <p:nvPr/>
        </p:nvSpPr>
        <p:spPr>
          <a:xfrm>
            <a:off x="0" y="1209822"/>
            <a:ext cx="12192000" cy="984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724D3A6-EB11-4148-8D4D-D07FE14D7B71}"/>
              </a:ext>
            </a:extLst>
          </p:cNvPr>
          <p:cNvSpPr/>
          <p:nvPr/>
        </p:nvSpPr>
        <p:spPr>
          <a:xfrm>
            <a:off x="203468" y="3052690"/>
            <a:ext cx="11725935" cy="23915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Bant rengi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gradient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(renk geçişi olan)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moddadır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linear-gradient(to right, </a:t>
            </a:r>
            <a:r>
              <a:rPr lang="en-US" dirty="0" err="1">
                <a:solidFill>
                  <a:srgbClr val="020736"/>
                </a:solidFill>
              </a:rPr>
              <a:t>rgba</a:t>
            </a:r>
            <a:r>
              <a:rPr lang="en-US" dirty="0">
                <a:solidFill>
                  <a:srgbClr val="020736"/>
                </a:solidFill>
              </a:rPr>
              <a:t>(0,5,53,5)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rgbClr val="2F335B"/>
                </a:solidFill>
              </a:rPr>
              <a:t>rgba</a:t>
            </a:r>
            <a:r>
              <a:rPr lang="en-US" dirty="0">
                <a:solidFill>
                  <a:srgbClr val="2F335B"/>
                </a:solidFill>
              </a:rPr>
              <a:t>(54,58,96,5)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rgbClr val="020736"/>
                </a:solidFill>
              </a:rPr>
              <a:t>rgba</a:t>
            </a:r>
            <a:r>
              <a:rPr lang="en-US" dirty="0">
                <a:solidFill>
                  <a:srgbClr val="020736"/>
                </a:solidFill>
              </a:rPr>
              <a:t>(0,5,53,5)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’ cümlesi: bu kutunun iç rengini, soldan sağa doğru 3 farklı renkte geçişli yapar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rgba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(0,5,53,5)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Tüm renklerin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rgba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kodları internetten bulunabilir.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Cümlede daha çok sayıda renk geçişi de yapılabilir.</a:t>
            </a:r>
          </a:p>
        </p:txBody>
      </p:sp>
      <p:sp>
        <p:nvSpPr>
          <p:cNvPr id="9" name="Konuşma Balonu: Köşeleri Yuvarlanmış Dikdörtgen 8">
            <a:extLst>
              <a:ext uri="{FF2B5EF4-FFF2-40B4-BE49-F238E27FC236}">
                <a16:creationId xmlns:a16="http://schemas.microsoft.com/office/drawing/2014/main" id="{5DE06596-001A-4407-9D3A-3224F13D223C}"/>
              </a:ext>
            </a:extLst>
          </p:cNvPr>
          <p:cNvSpPr/>
          <p:nvPr/>
        </p:nvSpPr>
        <p:spPr>
          <a:xfrm>
            <a:off x="518489" y="4451318"/>
            <a:ext cx="1211579" cy="352463"/>
          </a:xfrm>
          <a:prstGeom prst="wedgeRoundRectCallout">
            <a:avLst>
              <a:gd name="adj1" fmla="val 24632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Renk kodu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E0CAE08-51DC-48F8-927A-F0DAC5F3F894}"/>
              </a:ext>
            </a:extLst>
          </p:cNvPr>
          <p:cNvSpPr/>
          <p:nvPr/>
        </p:nvSpPr>
        <p:spPr>
          <a:xfrm>
            <a:off x="1307781" y="3989395"/>
            <a:ext cx="928983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Konuşma Balonu: Köşeleri Yuvarlanmış Dikdörtgen 12">
            <a:extLst>
              <a:ext uri="{FF2B5EF4-FFF2-40B4-BE49-F238E27FC236}">
                <a16:creationId xmlns:a16="http://schemas.microsoft.com/office/drawing/2014/main" id="{A3AFB395-D5DB-4761-ADB0-83CE55302490}"/>
              </a:ext>
            </a:extLst>
          </p:cNvPr>
          <p:cNvSpPr/>
          <p:nvPr/>
        </p:nvSpPr>
        <p:spPr>
          <a:xfrm>
            <a:off x="2194560" y="4474250"/>
            <a:ext cx="984739" cy="352463"/>
          </a:xfrm>
          <a:prstGeom prst="wedgeRoundRectCallout">
            <a:avLst>
              <a:gd name="adj1" fmla="val -31708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şeffaflık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790D92C-629E-419F-B083-E3A7923501BB}"/>
              </a:ext>
            </a:extLst>
          </p:cNvPr>
          <p:cNvSpPr/>
          <p:nvPr/>
        </p:nvSpPr>
        <p:spPr>
          <a:xfrm>
            <a:off x="2250317" y="3989395"/>
            <a:ext cx="225598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64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62CD7FD-B4E1-494F-BA43-2AF62C1B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t="16820" r="48538" b="72277"/>
          <a:stretch/>
        </p:blipFill>
        <p:spPr>
          <a:xfrm>
            <a:off x="0" y="0"/>
            <a:ext cx="4149969" cy="115355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F88CCA3-3744-4CB6-8767-9538FFD8D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80"/>
          <a:stretch/>
        </p:blipFill>
        <p:spPr>
          <a:xfrm>
            <a:off x="4181811" y="-1"/>
            <a:ext cx="8010190" cy="36294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B43AB82-3BA1-4596-89C2-444C4A531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4" t="64115" r="31461" b="18359"/>
          <a:stretch/>
        </p:blipFill>
        <p:spPr>
          <a:xfrm>
            <a:off x="49236" y="3793223"/>
            <a:ext cx="6231987" cy="1854327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23E59162-2C88-4C6C-916B-98C0F13EF218}"/>
              </a:ext>
            </a:extLst>
          </p:cNvPr>
          <p:cNvCxnSpPr>
            <a:cxnSpLocks/>
          </p:cNvCxnSpPr>
          <p:nvPr/>
        </p:nvCxnSpPr>
        <p:spPr>
          <a:xfrm>
            <a:off x="3066757" y="633046"/>
            <a:ext cx="3882683" cy="251811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12FD6F0-A26A-4008-99BD-09947FB29300}"/>
              </a:ext>
            </a:extLst>
          </p:cNvPr>
          <p:cNvSpPr/>
          <p:nvPr/>
        </p:nvSpPr>
        <p:spPr>
          <a:xfrm>
            <a:off x="1809970" y="5081148"/>
            <a:ext cx="175334" cy="266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6FE2B3F4-CD74-4B66-8EE6-6DBAB0563969}"/>
              </a:ext>
            </a:extLst>
          </p:cNvPr>
          <p:cNvCxnSpPr>
            <a:cxnSpLocks/>
          </p:cNvCxnSpPr>
          <p:nvPr/>
        </p:nvCxnSpPr>
        <p:spPr>
          <a:xfrm flipV="1">
            <a:off x="3246743" y="3291841"/>
            <a:ext cx="1480002" cy="8390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>
            <a:extLst>
              <a:ext uri="{FF2B5EF4-FFF2-40B4-BE49-F238E27FC236}">
                <a16:creationId xmlns:a16="http://schemas.microsoft.com/office/drawing/2014/main" id="{470CEF50-EA3F-4E1F-9299-8F256081AD6C}"/>
              </a:ext>
            </a:extLst>
          </p:cNvPr>
          <p:cNvSpPr/>
          <p:nvPr/>
        </p:nvSpPr>
        <p:spPr>
          <a:xfrm>
            <a:off x="4181811" y="2926080"/>
            <a:ext cx="8010189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13775B13-E65A-4E05-AA64-0DC2E4A460F6}"/>
              </a:ext>
            </a:extLst>
          </p:cNvPr>
          <p:cNvCxnSpPr>
            <a:cxnSpLocks/>
          </p:cNvCxnSpPr>
          <p:nvPr/>
        </p:nvCxnSpPr>
        <p:spPr>
          <a:xfrm flipV="1">
            <a:off x="1974942" y="3234802"/>
            <a:ext cx="4974498" cy="185770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>
            <a:extLst>
              <a:ext uri="{FF2B5EF4-FFF2-40B4-BE49-F238E27FC236}">
                <a16:creationId xmlns:a16="http://schemas.microsoft.com/office/drawing/2014/main" id="{71635DFA-F057-4930-8FAB-EF9901A4B25F}"/>
              </a:ext>
            </a:extLst>
          </p:cNvPr>
          <p:cNvSpPr/>
          <p:nvPr/>
        </p:nvSpPr>
        <p:spPr>
          <a:xfrm>
            <a:off x="6407321" y="3791536"/>
            <a:ext cx="5650523" cy="30664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Bant rengi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gradient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(renk geçişi olan)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moddadır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linear-gradient(to right, </a:t>
            </a:r>
            <a:r>
              <a:rPr lang="en-US" dirty="0" err="1">
                <a:solidFill>
                  <a:srgbClr val="020736"/>
                </a:solidFill>
              </a:rPr>
              <a:t>rgba</a:t>
            </a:r>
            <a:r>
              <a:rPr lang="en-US" dirty="0">
                <a:solidFill>
                  <a:srgbClr val="020736"/>
                </a:solidFill>
              </a:rPr>
              <a:t>(0,5,53,5)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rgbClr val="2F335B"/>
                </a:solidFill>
              </a:rPr>
              <a:t>rgba</a:t>
            </a:r>
            <a:r>
              <a:rPr lang="en-US" dirty="0">
                <a:solidFill>
                  <a:srgbClr val="2F335B"/>
                </a:solidFill>
              </a:rPr>
              <a:t>(54,58,96,5)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rgbClr val="020736"/>
                </a:solidFill>
              </a:rPr>
              <a:t>rgba</a:t>
            </a:r>
            <a:r>
              <a:rPr lang="en-US" dirty="0">
                <a:solidFill>
                  <a:srgbClr val="020736"/>
                </a:solidFill>
              </a:rPr>
              <a:t>(0,5,53,5)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’ cümlesi: bu kutunun iç rengini, soldan sağa doğru 3 farklı renkte geçişli yapar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rgba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(0,5,53,5)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Tüm renklerin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rgba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kodları internetten bulunabilir.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Cümlede daha çok sayıda renk geçişi de yapılabilir.</a:t>
            </a:r>
          </a:p>
        </p:txBody>
      </p:sp>
      <p:sp>
        <p:nvSpPr>
          <p:cNvPr id="21" name="Konuşma Balonu: Köşeleri Yuvarlanmış Dikdörtgen 20">
            <a:extLst>
              <a:ext uri="{FF2B5EF4-FFF2-40B4-BE49-F238E27FC236}">
                <a16:creationId xmlns:a16="http://schemas.microsoft.com/office/drawing/2014/main" id="{1F3A241F-1041-413F-9051-4582D1CC3DD0}"/>
              </a:ext>
            </a:extLst>
          </p:cNvPr>
          <p:cNvSpPr/>
          <p:nvPr/>
        </p:nvSpPr>
        <p:spPr>
          <a:xfrm>
            <a:off x="6866901" y="5544603"/>
            <a:ext cx="1211579" cy="352463"/>
          </a:xfrm>
          <a:prstGeom prst="wedgeRoundRectCallout">
            <a:avLst>
              <a:gd name="adj1" fmla="val 24632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Renk kodu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BF28FAE0-8D13-4D54-9A04-C3F343A2D6EA}"/>
              </a:ext>
            </a:extLst>
          </p:cNvPr>
          <p:cNvSpPr/>
          <p:nvPr/>
        </p:nvSpPr>
        <p:spPr>
          <a:xfrm>
            <a:off x="7525700" y="5035461"/>
            <a:ext cx="928983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72D054B8-79C1-49A2-9DB0-E22FDD023DA3}"/>
              </a:ext>
            </a:extLst>
          </p:cNvPr>
          <p:cNvSpPr/>
          <p:nvPr/>
        </p:nvSpPr>
        <p:spPr>
          <a:xfrm>
            <a:off x="8454683" y="5561752"/>
            <a:ext cx="984739" cy="352463"/>
          </a:xfrm>
          <a:prstGeom prst="wedgeRoundRectCallout">
            <a:avLst>
              <a:gd name="adj1" fmla="val -31708"/>
              <a:gd name="adj2" fmla="val -7719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şeffaflık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1D9BB8F2-A962-478B-8624-784A6E8642EB}"/>
              </a:ext>
            </a:extLst>
          </p:cNvPr>
          <p:cNvSpPr/>
          <p:nvPr/>
        </p:nvSpPr>
        <p:spPr>
          <a:xfrm>
            <a:off x="8510440" y="5035461"/>
            <a:ext cx="225598" cy="352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78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CF5AA2-0D9E-4FEC-8DF2-B29572B68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524000"/>
            <a:ext cx="8858250" cy="5334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39E4492-E130-4237-9653-D625B08D8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2" t="26238" r="15884" b="33492"/>
          <a:stretch/>
        </p:blipFill>
        <p:spPr>
          <a:xfrm>
            <a:off x="0" y="365760"/>
            <a:ext cx="8159262" cy="2616592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8A087295-4393-4652-AA46-3910195AE5A4}"/>
              </a:ext>
            </a:extLst>
          </p:cNvPr>
          <p:cNvCxnSpPr>
            <a:cxnSpLocks/>
          </p:cNvCxnSpPr>
          <p:nvPr/>
        </p:nvCxnSpPr>
        <p:spPr>
          <a:xfrm>
            <a:off x="4311454" y="683163"/>
            <a:ext cx="6197112" cy="507359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>
            <a:extLst>
              <a:ext uri="{FF2B5EF4-FFF2-40B4-BE49-F238E27FC236}">
                <a16:creationId xmlns:a16="http://schemas.microsoft.com/office/drawing/2014/main" id="{483E975C-D2F0-467B-A28F-B3D6DEF6D5AC}"/>
              </a:ext>
            </a:extLst>
          </p:cNvPr>
          <p:cNvSpPr/>
          <p:nvPr/>
        </p:nvSpPr>
        <p:spPr>
          <a:xfrm>
            <a:off x="1" y="3369211"/>
            <a:ext cx="3333750" cy="33551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Ana görsellerin altında dönen fotoğrafların kontrolü.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Bu iki kutuda aynı fotoğraflar rastgele bir sırayla döner. 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45F4222-C4C1-4003-B95E-FFBF7D6FB7EC}"/>
              </a:ext>
            </a:extLst>
          </p:cNvPr>
          <p:cNvCxnSpPr>
            <a:cxnSpLocks/>
          </p:cNvCxnSpPr>
          <p:nvPr/>
        </p:nvCxnSpPr>
        <p:spPr>
          <a:xfrm>
            <a:off x="2982350" y="5438923"/>
            <a:ext cx="2658208" cy="826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1935122-A084-47D9-909F-35FC1F712C6F}"/>
              </a:ext>
            </a:extLst>
          </p:cNvPr>
          <p:cNvCxnSpPr>
            <a:cxnSpLocks/>
          </p:cNvCxnSpPr>
          <p:nvPr/>
        </p:nvCxnSpPr>
        <p:spPr>
          <a:xfrm>
            <a:off x="2982351" y="5438923"/>
            <a:ext cx="4909624" cy="63567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38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2608C8-4708-4B5F-9648-31D4383E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72"/>
            <a:ext cx="12192000" cy="5587256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C6371DF-8953-4D61-BC52-C8A14082C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2" t="25806" r="45539" b="68998"/>
          <a:stretch/>
        </p:blipFill>
        <p:spPr>
          <a:xfrm>
            <a:off x="0" y="182880"/>
            <a:ext cx="4543865" cy="337625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89D7B8F0-FFCD-4681-9461-8B4E0BF3C914}"/>
              </a:ext>
            </a:extLst>
          </p:cNvPr>
          <p:cNvCxnSpPr>
            <a:cxnSpLocks/>
          </p:cNvCxnSpPr>
          <p:nvPr/>
        </p:nvCxnSpPr>
        <p:spPr>
          <a:xfrm>
            <a:off x="1828800" y="379828"/>
            <a:ext cx="2715065" cy="304917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664D1FF4-8E5A-4056-A3A2-4B0507284AB8}"/>
              </a:ext>
            </a:extLst>
          </p:cNvPr>
          <p:cNvCxnSpPr>
            <a:cxnSpLocks/>
          </p:cNvCxnSpPr>
          <p:nvPr/>
        </p:nvCxnSpPr>
        <p:spPr>
          <a:xfrm>
            <a:off x="1828800" y="379828"/>
            <a:ext cx="3868615" cy="516284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3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360FAB-E694-45EA-8B91-9DE894B93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55" y="0"/>
            <a:ext cx="9529045" cy="507843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F1686B-322D-4C0B-A2BA-EC9CE97DF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4" t="26061" r="31461" b="34930"/>
          <a:stretch/>
        </p:blipFill>
        <p:spPr>
          <a:xfrm>
            <a:off x="0" y="2539218"/>
            <a:ext cx="6231987" cy="412713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637BA87D-9096-41CC-A7C7-3C5F1BF33214}"/>
              </a:ext>
            </a:extLst>
          </p:cNvPr>
          <p:cNvCxnSpPr>
            <a:cxnSpLocks/>
          </p:cNvCxnSpPr>
          <p:nvPr/>
        </p:nvCxnSpPr>
        <p:spPr>
          <a:xfrm>
            <a:off x="5908431" y="3713871"/>
            <a:ext cx="381234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3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378</Words>
  <Application>Microsoft Office PowerPoint</Application>
  <PresentationFormat>Geniş ekran</PresentationFormat>
  <Paragraphs>65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tamerkasmer@akropolo.com</dc:creator>
  <cp:lastModifiedBy>tamerkasmer@akropolo.com</cp:lastModifiedBy>
  <cp:revision>30</cp:revision>
  <dcterms:created xsi:type="dcterms:W3CDTF">2020-07-18T15:22:41Z</dcterms:created>
  <dcterms:modified xsi:type="dcterms:W3CDTF">2020-07-19T00:11:02Z</dcterms:modified>
</cp:coreProperties>
</file>